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99" r:id="rId2"/>
    <p:sldId id="291" r:id="rId3"/>
    <p:sldId id="290" r:id="rId4"/>
    <p:sldId id="293" r:id="rId5"/>
    <p:sldId id="302" r:id="rId6"/>
    <p:sldId id="304" r:id="rId7"/>
    <p:sldId id="301" r:id="rId8"/>
    <p:sldId id="305" r:id="rId9"/>
    <p:sldId id="300" r:id="rId10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C0627-8C50-4436-8DF4-0D866C4F385C}">
          <p14:sldIdLst>
            <p14:sldId id="299"/>
            <p14:sldId id="291"/>
            <p14:sldId id="290"/>
            <p14:sldId id="293"/>
            <p14:sldId id="302"/>
            <p14:sldId id="304"/>
            <p14:sldId id="301"/>
            <p14:sldId id="305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126D8A"/>
    <a:srgbClr val="4DDE10"/>
    <a:srgbClr val="FF0000"/>
    <a:srgbClr val="005024"/>
    <a:srgbClr val="010000"/>
    <a:srgbClr val="F88608"/>
    <a:srgbClr val="15EBD2"/>
    <a:srgbClr val="39B0D4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EC1BD-3882-3896-8858-CB5696B719C7}" v="3" dt="2025-09-21T09:22:46.060"/>
    <p1510:client id="{9806A34A-AA69-42AA-9564-3534132AE6FB}" v="134" dt="2025-09-21T16:57:31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8FAEC1BD-3882-3896-8858-CB5696B719C7}"/>
    <pc:docChg chg="modSld">
      <pc:chgData name="Guest User" userId="" providerId="Windows Live" clId="Web-{8FAEC1BD-3882-3896-8858-CB5696B719C7}" dt="2025-09-21T09:22:43.685" v="1" actId="20577"/>
      <pc:docMkLst>
        <pc:docMk/>
      </pc:docMkLst>
      <pc:sldChg chg="modSp">
        <pc:chgData name="Guest User" userId="" providerId="Windows Live" clId="Web-{8FAEC1BD-3882-3896-8858-CB5696B719C7}" dt="2025-09-21T09:22:43.685" v="1" actId="20577"/>
        <pc:sldMkLst>
          <pc:docMk/>
          <pc:sldMk cId="4074753206" sldId="305"/>
        </pc:sldMkLst>
        <pc:spChg chg="mod">
          <ac:chgData name="Guest User" userId="" providerId="Windows Live" clId="Web-{8FAEC1BD-3882-3896-8858-CB5696B719C7}" dt="2025-09-21T09:22:43.685" v="1" actId="20577"/>
          <ac:spMkLst>
            <pc:docMk/>
            <pc:sldMk cId="4074753206" sldId="305"/>
            <ac:spMk id="4" creationId="{3C552212-FE04-15C9-EFBB-BD26D0777BF4}"/>
          </ac:spMkLst>
        </pc:spChg>
      </pc:sldChg>
    </pc:docChg>
  </pc:docChgLst>
  <pc:docChgLst>
    <pc:chgData name="arpita sahu" userId="634d8c244befbb5b" providerId="LiveId" clId="{C292FD52-B0C8-4F7D-B3F6-AA7F102E122B}"/>
    <pc:docChg chg="custSel modSld">
      <pc:chgData name="arpita sahu" userId="634d8c244befbb5b" providerId="LiveId" clId="{C292FD52-B0C8-4F7D-B3F6-AA7F102E122B}" dt="2025-09-21T16:57:31.414" v="455" actId="20577"/>
      <pc:docMkLst>
        <pc:docMk/>
      </pc:docMkLst>
      <pc:sldChg chg="modSp mod">
        <pc:chgData name="arpita sahu" userId="634d8c244befbb5b" providerId="LiveId" clId="{C292FD52-B0C8-4F7D-B3F6-AA7F102E122B}" dt="2025-09-21T10:07:59.023" v="411" actId="208"/>
        <pc:sldMkLst>
          <pc:docMk/>
          <pc:sldMk cId="0" sldId="290"/>
        </pc:sldMkLst>
        <pc:spChg chg="mod">
          <ac:chgData name="arpita sahu" userId="634d8c244befbb5b" providerId="LiveId" clId="{C292FD52-B0C8-4F7D-B3F6-AA7F102E122B}" dt="2025-09-21T10:07:59.023" v="411" actId="208"/>
          <ac:spMkLst>
            <pc:docMk/>
            <pc:sldMk cId="0" sldId="290"/>
            <ac:spMk id="3" creationId="{57C0EB98-E116-7DF6-10AD-6020D18F85F5}"/>
          </ac:spMkLst>
        </pc:spChg>
      </pc:sldChg>
      <pc:sldChg chg="modSp mod">
        <pc:chgData name="arpita sahu" userId="634d8c244befbb5b" providerId="LiveId" clId="{C292FD52-B0C8-4F7D-B3F6-AA7F102E122B}" dt="2025-09-21T10:14:24.586" v="427" actId="14861"/>
        <pc:sldMkLst>
          <pc:docMk/>
          <pc:sldMk cId="0" sldId="291"/>
        </pc:sldMkLst>
        <pc:spChg chg="mod">
          <ac:chgData name="arpita sahu" userId="634d8c244befbb5b" providerId="LiveId" clId="{C292FD52-B0C8-4F7D-B3F6-AA7F102E122B}" dt="2025-09-21T10:14:24.586" v="427" actId="14861"/>
          <ac:spMkLst>
            <pc:docMk/>
            <pc:sldMk cId="0" sldId="291"/>
            <ac:spMk id="8" creationId="{00000000-0000-0000-0000-000000000000}"/>
          </ac:spMkLst>
        </pc:spChg>
      </pc:sldChg>
      <pc:sldChg chg="addSp delSp modSp mod">
        <pc:chgData name="arpita sahu" userId="634d8c244befbb5b" providerId="LiveId" clId="{C292FD52-B0C8-4F7D-B3F6-AA7F102E122B}" dt="2025-09-21T16:57:31.414" v="455" actId="20577"/>
        <pc:sldMkLst>
          <pc:docMk/>
          <pc:sldMk cId="3753387913" sldId="293"/>
        </pc:sldMkLst>
        <pc:spChg chg="mod">
          <ac:chgData name="arpita sahu" userId="634d8c244befbb5b" providerId="LiveId" clId="{C292FD52-B0C8-4F7D-B3F6-AA7F102E122B}" dt="2025-09-21T09:57:39.980" v="18" actId="1076"/>
          <ac:spMkLst>
            <pc:docMk/>
            <pc:sldMk cId="3753387913" sldId="293"/>
            <ac:spMk id="5" creationId="{5781B9A8-D502-E890-CC93-3FB58D4BDE48}"/>
          </ac:spMkLst>
        </pc:spChg>
        <pc:spChg chg="mod">
          <ac:chgData name="arpita sahu" userId="634d8c244befbb5b" providerId="LiveId" clId="{C292FD52-B0C8-4F7D-B3F6-AA7F102E122B}" dt="2025-09-21T09:51:17.384" v="8" actId="1076"/>
          <ac:spMkLst>
            <pc:docMk/>
            <pc:sldMk cId="3753387913" sldId="293"/>
            <ac:spMk id="8" creationId="{D6E6ACC1-5F2B-C030-A81B-9F5BEC0172AB}"/>
          </ac:spMkLst>
        </pc:spChg>
        <pc:spChg chg="mod">
          <ac:chgData name="arpita sahu" userId="634d8c244befbb5b" providerId="LiveId" clId="{C292FD52-B0C8-4F7D-B3F6-AA7F102E122B}" dt="2025-09-21T10:10:07.439" v="417" actId="207"/>
          <ac:spMkLst>
            <pc:docMk/>
            <pc:sldMk cId="3753387913" sldId="293"/>
            <ac:spMk id="14" creationId="{D5EA4F99-988E-3C13-F3AA-B784183E8AB3}"/>
          </ac:spMkLst>
        </pc:spChg>
        <pc:spChg chg="mod">
          <ac:chgData name="arpita sahu" userId="634d8c244befbb5b" providerId="LiveId" clId="{C292FD52-B0C8-4F7D-B3F6-AA7F102E122B}" dt="2025-09-21T10:00:20.076" v="174" actId="20577"/>
          <ac:spMkLst>
            <pc:docMk/>
            <pc:sldMk cId="3753387913" sldId="293"/>
            <ac:spMk id="16" creationId="{9BEA64CD-1C8C-FE16-E16E-C0C39C97740F}"/>
          </ac:spMkLst>
        </pc:spChg>
        <pc:spChg chg="mod">
          <ac:chgData name="arpita sahu" userId="634d8c244befbb5b" providerId="LiveId" clId="{C292FD52-B0C8-4F7D-B3F6-AA7F102E122B}" dt="2025-09-21T10:00:52.443" v="298" actId="20577"/>
          <ac:spMkLst>
            <pc:docMk/>
            <pc:sldMk cId="3753387913" sldId="293"/>
            <ac:spMk id="17" creationId="{FC60FD8D-CF55-D711-8378-94A258C2C764}"/>
          </ac:spMkLst>
        </pc:spChg>
        <pc:spChg chg="mod">
          <ac:chgData name="arpita sahu" userId="634d8c244befbb5b" providerId="LiveId" clId="{C292FD52-B0C8-4F7D-B3F6-AA7F102E122B}" dt="2025-09-21T16:57:31.414" v="455" actId="20577"/>
          <ac:spMkLst>
            <pc:docMk/>
            <pc:sldMk cId="3753387913" sldId="293"/>
            <ac:spMk id="18" creationId="{C5EF979A-D4B2-4AE3-451C-63212F23D4F7}"/>
          </ac:spMkLst>
        </pc:spChg>
        <pc:spChg chg="mod">
          <ac:chgData name="arpita sahu" userId="634d8c244befbb5b" providerId="LiveId" clId="{C292FD52-B0C8-4F7D-B3F6-AA7F102E122B}" dt="2025-09-21T10:03:22.366" v="405"/>
          <ac:spMkLst>
            <pc:docMk/>
            <pc:sldMk cId="3753387913" sldId="293"/>
            <ac:spMk id="19" creationId="{07EA1582-C603-203B-6FF1-899454A5E014}"/>
          </ac:spMkLst>
        </pc:spChg>
        <pc:picChg chg="del">
          <ac:chgData name="arpita sahu" userId="634d8c244befbb5b" providerId="LiveId" clId="{C292FD52-B0C8-4F7D-B3F6-AA7F102E122B}" dt="2025-09-21T09:33:43.336" v="0" actId="21"/>
          <ac:picMkLst>
            <pc:docMk/>
            <pc:sldMk cId="3753387913" sldId="293"/>
            <ac:picMk id="4" creationId="{557E1380-2C54-49E7-874F-345663B1892A}"/>
          </ac:picMkLst>
        </pc:picChg>
        <pc:picChg chg="add del mod">
          <ac:chgData name="arpita sahu" userId="634d8c244befbb5b" providerId="LiveId" clId="{C292FD52-B0C8-4F7D-B3F6-AA7F102E122B}" dt="2025-09-21T09:55:56.881" v="9" actId="21"/>
          <ac:picMkLst>
            <pc:docMk/>
            <pc:sldMk cId="3753387913" sldId="293"/>
            <ac:picMk id="12" creationId="{19E1C62A-701B-1809-3A7F-09090DB593ED}"/>
          </ac:picMkLst>
        </pc:picChg>
        <pc:picChg chg="add del mod">
          <ac:chgData name="arpita sahu" userId="634d8c244befbb5b" providerId="LiveId" clId="{C292FD52-B0C8-4F7D-B3F6-AA7F102E122B}" dt="2025-09-21T10:11:50.224" v="418" actId="21"/>
          <ac:picMkLst>
            <pc:docMk/>
            <pc:sldMk cId="3753387913" sldId="293"/>
            <ac:picMk id="23" creationId="{0599C9DC-3D33-E4AF-1AE3-78D0B0B16982}"/>
          </ac:picMkLst>
        </pc:picChg>
        <pc:picChg chg="add mod">
          <ac:chgData name="arpita sahu" userId="634d8c244befbb5b" providerId="LiveId" clId="{C292FD52-B0C8-4F7D-B3F6-AA7F102E122B}" dt="2025-09-21T10:13:38.731" v="426" actId="14861"/>
          <ac:picMkLst>
            <pc:docMk/>
            <pc:sldMk cId="3753387913" sldId="293"/>
            <ac:picMk id="25" creationId="{4380041D-6AC8-40BA-FF01-3FEEA5E75B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90738-CFC9-4A5E-8424-6B42AA5706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1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7919-2D15-3C99-5E52-7FDD0D3F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0" y="6857998"/>
            <a:ext cx="12191999" cy="45719"/>
          </a:xfrm>
        </p:spPr>
        <p:txBody>
          <a:bodyPr/>
          <a:lstStyle/>
          <a:p>
            <a:r>
              <a:rPr lang="en-IN"/>
              <a:t>.</a:t>
            </a:r>
            <a:br>
              <a:rPr lang="en-IN"/>
            </a:br>
            <a:endParaRPr lang="en-IN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8075F74-D24F-EDDC-4B67-24E21D50A7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39467" b="850"/>
          <a:stretch>
            <a:fillRect/>
          </a:stretch>
        </p:blipFill>
        <p:spPr>
          <a:xfrm>
            <a:off x="-45720" y="0"/>
            <a:ext cx="12237720" cy="69505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D10A0-9CBB-E832-E11A-C7E1FA7DF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 flipV="1">
            <a:off x="12247879" y="0"/>
            <a:ext cx="45720" cy="6721478"/>
          </a:xfrm>
        </p:spPr>
        <p:txBody>
          <a:bodyPr/>
          <a:lstStyle/>
          <a:p>
            <a:r>
              <a:rPr lang="en-IN"/>
              <a:t>.</a:t>
            </a:r>
          </a:p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3A163-3224-4E21-005F-337A1958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492874"/>
            <a:ext cx="3860800" cy="365126"/>
          </a:xfrm>
        </p:spPr>
        <p:txBody>
          <a:bodyPr/>
          <a:lstStyle/>
          <a:p>
            <a:pPr>
              <a:defRPr/>
            </a:pPr>
            <a:r>
              <a:rPr lang="en-US"/>
              <a:t>@FacePulse – SIH2025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A60C8-EC30-FE12-D880-D8893C23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9C6D9-B882-3B4E-DC02-609716435B3D}"/>
              </a:ext>
            </a:extLst>
          </p:cNvPr>
          <p:cNvSpPr txBox="1"/>
          <p:nvPr/>
        </p:nvSpPr>
        <p:spPr>
          <a:xfrm>
            <a:off x="-45723" y="497362"/>
            <a:ext cx="1223772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5400" b="1" i="1" u="sng">
                <a:solidFill>
                  <a:srgbClr val="4DDE10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FACE </a:t>
            </a:r>
            <a:r>
              <a:rPr lang="en-IN" sz="5400" b="1" i="1" u="sng" err="1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PuLSe</a:t>
            </a:r>
            <a:r>
              <a:rPr lang="en-IN" sz="5400" b="1" i="1" u="sng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   </a:t>
            </a:r>
            <a:r>
              <a:rPr lang="en-IN" sz="540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 </a:t>
            </a:r>
          </a:p>
          <a:p>
            <a:pPr algn="ctr"/>
            <a:endParaRPr lang="en-IN" sz="1400" b="1" u="sng">
              <a:solidFill>
                <a:srgbClr val="FF0000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  <a:p>
            <a:pPr algn="ctr"/>
            <a:endParaRPr lang="en-IN" sz="1400" b="1" u="sng">
              <a:solidFill>
                <a:srgbClr val="FF0000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  <a:p>
            <a:pPr algn="ctr"/>
            <a:endParaRPr lang="en-IN" sz="1400" b="1" u="sng">
              <a:solidFill>
                <a:schemeClr val="bg1"/>
              </a:solidFill>
              <a:highlight>
                <a:srgbClr val="000000"/>
              </a:highlight>
              <a:latin typeface="Arial Black" panose="020B0A04020102020204" pitchFamily="34" charset="0"/>
            </a:endParaRPr>
          </a:p>
          <a:p>
            <a:pPr algn="ctr"/>
            <a:r>
              <a:rPr lang="en-IN" sz="1400" b="1" i="1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To provide a seamless, real-time, and secure attendance system using face recognition</a:t>
            </a:r>
            <a:endParaRPr lang="en-IN" sz="1400" b="1" i="1">
              <a:solidFill>
                <a:schemeClr val="bg1"/>
              </a:solidFill>
              <a:highlight>
                <a:srgbClr val="000000"/>
              </a:highlight>
              <a:latin typeface="Algerian" panose="04020705040A02060702" pitchFamily="82" charset="0"/>
            </a:endParaRPr>
          </a:p>
          <a:p>
            <a:r>
              <a:rPr lang="en-IN" sz="1000" b="1" u="sng">
                <a:solidFill>
                  <a:srgbClr val="FF0000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    </a:t>
            </a:r>
          </a:p>
        </p:txBody>
      </p:sp>
      <p:pic>
        <p:nvPicPr>
          <p:cNvPr id="3" name="Picture 2" descr="https://www.sih.gov.in/img1/SIH-Logo.png">
            <a:extLst>
              <a:ext uri="{FF2B5EF4-FFF2-40B4-BE49-F238E27FC236}">
                <a16:creationId xmlns:a16="http://schemas.microsoft.com/office/drawing/2014/main" id="{89EF22FF-5846-495A-5306-53E42FBC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23" y="0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and person using a face recognition device&#10;&#10;AI-generated content may be incorrect.">
            <a:extLst>
              <a:ext uri="{FF2B5EF4-FFF2-40B4-BE49-F238E27FC236}">
                <a16:creationId xmlns:a16="http://schemas.microsoft.com/office/drawing/2014/main" id="{0D0C481F-DF5F-A949-6B44-4D2FA7FE3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187" y="-195649"/>
            <a:ext cx="12233186" cy="75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916522" y="2005465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27145" y="252865"/>
            <a:ext cx="8534400" cy="1752600"/>
          </a:xfrm>
        </p:spPr>
        <p:txBody>
          <a:bodyPr/>
          <a:lstStyle/>
          <a:p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000" b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9BBB59"/>
                </a:highlight>
                <a:latin typeface="Garamond" panose="02020404030301010803" pitchFamily="18" charset="0"/>
              </a:rPr>
              <a:t>SMART INDIA HACKATHON 2025</a:t>
            </a:r>
            <a:br>
              <a:rPr lang="en-US" sz="4000" b="1">
                <a:solidFill>
                  <a:schemeClr val="tx2"/>
                </a:solidFill>
                <a:latin typeface="Garamond" panose="02020404030301010803" pitchFamily="18" charset="0"/>
              </a:rPr>
            </a:br>
            <a:r>
              <a:rPr lang="en-US" sz="2400" b="1">
                <a:latin typeface="Garamond" panose="02020404030301010803" pitchFamily="18" charset="0"/>
              </a:rPr>
              <a:t>TITLE PAGE</a:t>
            </a:r>
            <a:endParaRPr lang="en-IN" sz="2400" b="1"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514" y="713529"/>
            <a:ext cx="7107007" cy="601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Problem Statement ID -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25016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Problem Statement Title -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Automated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Student Attendance Monitoring and Analytics System for Colleges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Theme -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Smart Education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PS Category -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Team ID -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SIH2025_ABHKS415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Team Name (Registered on portal) -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AttendFace</a:t>
            </a:r>
            <a:endParaRPr lang="en-IN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806481" y="366912"/>
            <a:ext cx="4571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-1" y="170593"/>
            <a:ext cx="12191999" cy="1143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endParaRPr lang="en-US" sz="3600" b="1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C0EB98-E116-7DF6-10AD-6020D18F85F5}"/>
              </a:ext>
            </a:extLst>
          </p:cNvPr>
          <p:cNvSpPr/>
          <p:nvPr/>
        </p:nvSpPr>
        <p:spPr>
          <a:xfrm rot="16200000">
            <a:off x="422929" y="1048407"/>
            <a:ext cx="5541517" cy="5804625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vert" lIns="91440" tIns="45720" rIns="91440" bIns="45720" rtlCol="0" anchor="t"/>
          <a:lstStyle/>
          <a:p>
            <a:pPr algn="ctr"/>
            <a:r>
              <a:rPr lang="en-IN" sz="2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</a:t>
            </a:r>
            <a:r>
              <a:rPr lang="en-IN" sz="2400" b="1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2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</a:t>
            </a:r>
          </a:p>
          <a:p>
            <a:pPr algn="ctr"/>
            <a:endParaRPr lang="en-IN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Consumption &amp; Inefficiency</a:t>
            </a:r>
          </a:p>
          <a:p>
            <a:endParaRPr lang="en-IN" sz="24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 Attendance &amp; Fraud </a:t>
            </a:r>
          </a:p>
          <a:p>
            <a:endParaRPr lang="en-IN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Error &amp; Inaccuracy </a:t>
            </a:r>
          </a:p>
          <a:p>
            <a:endParaRPr lang="en-IN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Lack of Real-time Data </a:t>
            </a:r>
          </a:p>
          <a:p>
            <a:endParaRPr lang="en-IN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Hygiene Concerns (Especially Post-Pandemic) </a:t>
            </a:r>
          </a:p>
          <a:p>
            <a:endParaRPr lang="en-IN" sz="2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Wastage </a:t>
            </a:r>
            <a:endParaRPr lang="en-IN" sz="2400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3D5023C2-79E5-91DB-16C3-9B9514D41465}"/>
              </a:ext>
            </a:extLst>
          </p:cNvPr>
          <p:cNvSpPr/>
          <p:nvPr/>
        </p:nvSpPr>
        <p:spPr>
          <a:xfrm>
            <a:off x="6672945" y="1191430"/>
            <a:ext cx="4909456" cy="2189795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logo for a health care company&#10;&#10;AI-generated content may be incorrect.">
            <a:extLst>
              <a:ext uri="{FF2B5EF4-FFF2-40B4-BE49-F238E27FC236}">
                <a16:creationId xmlns:a16="http://schemas.microsoft.com/office/drawing/2014/main" id="{069DCE4F-C6CB-0507-012F-BDBC6988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027"/>
            <a:ext cx="1426865" cy="753799"/>
          </a:xfrm>
          <a:prstGeom prst="rect">
            <a:avLst/>
          </a:prstGeom>
        </p:spPr>
      </p:pic>
      <p:pic>
        <p:nvPicPr>
          <p:cNvPr id="13" name="Picture 12" descr="A pie chart with text overlay">
            <a:extLst>
              <a:ext uri="{FF2B5EF4-FFF2-40B4-BE49-F238E27FC236}">
                <a16:creationId xmlns:a16="http://schemas.microsoft.com/office/drawing/2014/main" id="{435F3397-5449-1496-9751-518D628DA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522" y="1585083"/>
            <a:ext cx="5866964" cy="4771270"/>
          </a:xfrm>
          <a:prstGeom prst="rect">
            <a:avLst/>
          </a:prstGeom>
        </p:spPr>
      </p:pic>
      <p:sp>
        <p:nvSpPr>
          <p:cNvPr id="4" name="Minus Sign 3">
            <a:extLst>
              <a:ext uri="{FF2B5EF4-FFF2-40B4-BE49-F238E27FC236}">
                <a16:creationId xmlns:a16="http://schemas.microsoft.com/office/drawing/2014/main" id="{C0A0567C-6A4D-005A-268D-89B95E0A87F8}"/>
              </a:ext>
            </a:extLst>
          </p:cNvPr>
          <p:cNvSpPr/>
          <p:nvPr/>
        </p:nvSpPr>
        <p:spPr>
          <a:xfrm>
            <a:off x="1233871" y="-866434"/>
            <a:ext cx="9306850" cy="3094891"/>
          </a:xfrm>
          <a:prstGeom prst="mathMinus">
            <a:avLst/>
          </a:prstGeom>
          <a:solidFill>
            <a:srgbClr val="9BBB59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="1">
                <a:latin typeface="Agency FB" panose="020B0503020202020204" pitchFamily="34" charset="0"/>
              </a:rPr>
              <a:t>Problems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872" y="330614"/>
            <a:ext cx="141513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932813" y="486476"/>
            <a:ext cx="45719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9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781B9A8-D502-E890-CC93-3FB58D4BDE48}"/>
              </a:ext>
            </a:extLst>
          </p:cNvPr>
          <p:cNvSpPr/>
          <p:nvPr/>
        </p:nvSpPr>
        <p:spPr>
          <a:xfrm rot="5400000">
            <a:off x="5111694" y="3344821"/>
            <a:ext cx="667102" cy="51095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D6E6ACC1-5F2B-C030-A81B-9F5BEC0172AB}"/>
              </a:ext>
            </a:extLst>
          </p:cNvPr>
          <p:cNvSpPr/>
          <p:nvPr/>
        </p:nvSpPr>
        <p:spPr>
          <a:xfrm>
            <a:off x="3530915" y="5623378"/>
            <a:ext cx="3936684" cy="1496291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i="1"/>
              <a:t>Over-coming the Problem</a:t>
            </a:r>
          </a:p>
        </p:txBody>
      </p:sp>
      <p:pic>
        <p:nvPicPr>
          <p:cNvPr id="13" name="Picture 12" descr="A question mark with blue lights">
            <a:extLst>
              <a:ext uri="{FF2B5EF4-FFF2-40B4-BE49-F238E27FC236}">
                <a16:creationId xmlns:a16="http://schemas.microsoft.com/office/drawing/2014/main" id="{4F6775ED-D11F-9475-20CC-AF9DE454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1503517"/>
            <a:ext cx="2585316" cy="27763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EA4F99-988E-3C13-F3AA-B784183E8AB3}"/>
              </a:ext>
            </a:extLst>
          </p:cNvPr>
          <p:cNvSpPr/>
          <p:nvPr/>
        </p:nvSpPr>
        <p:spPr>
          <a:xfrm>
            <a:off x="127000" y="4416136"/>
            <a:ext cx="2547972" cy="2384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i="1">
                <a:solidFill>
                  <a:srgbClr val="9BBB59"/>
                </a:solidFill>
              </a:rPr>
              <a:t>Our SIH project addresses these  challenges head – on by providing a smart, automated, &amp; secure face recognition solution for attendance management.</a:t>
            </a:r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6CF985F1-1AD7-26DD-C7B7-B40918D6EB29}"/>
              </a:ext>
            </a:extLst>
          </p:cNvPr>
          <p:cNvSpPr/>
          <p:nvPr/>
        </p:nvSpPr>
        <p:spPr>
          <a:xfrm>
            <a:off x="8562110" y="829655"/>
            <a:ext cx="3416298" cy="1483515"/>
          </a:xfrm>
          <a:prstGeom prst="mathMin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i="1" u="sng">
                <a:solidFill>
                  <a:schemeClr val="tx2"/>
                </a:solidFill>
              </a:rPr>
              <a:t>Solutions</a:t>
            </a:r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9BEA64CD-1C8C-FE16-E16E-C0C39C97740F}"/>
              </a:ext>
            </a:extLst>
          </p:cNvPr>
          <p:cNvSpPr/>
          <p:nvPr/>
        </p:nvSpPr>
        <p:spPr>
          <a:xfrm>
            <a:off x="7467600" y="1210656"/>
            <a:ext cx="5214257" cy="2218344"/>
          </a:xfrm>
          <a:prstGeom prst="mathMinus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Attendance is marked instantly within two seconds. </a:t>
            </a:r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FC60FD8D-CF55-D711-8378-94A258C2C764}"/>
              </a:ext>
            </a:extLst>
          </p:cNvPr>
          <p:cNvSpPr/>
          <p:nvPr/>
        </p:nvSpPr>
        <p:spPr>
          <a:xfrm>
            <a:off x="7467599" y="2115420"/>
            <a:ext cx="5214257" cy="2317041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is stored digitally with encryption.</a:t>
            </a:r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C5EF979A-D4B2-4AE3-451C-63212F23D4F7}"/>
              </a:ext>
            </a:extLst>
          </p:cNvPr>
          <p:cNvSpPr/>
          <p:nvPr/>
        </p:nvSpPr>
        <p:spPr>
          <a:xfrm>
            <a:off x="7519945" y="2721312"/>
            <a:ext cx="5109564" cy="2863914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i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Real-time dashboards for admins and students.</a:t>
            </a: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07EA1582-C603-203B-6FF1-899454A5E014}"/>
              </a:ext>
            </a:extLst>
          </p:cNvPr>
          <p:cNvSpPr/>
          <p:nvPr/>
        </p:nvSpPr>
        <p:spPr>
          <a:xfrm>
            <a:off x="7415253" y="3776302"/>
            <a:ext cx="5214256" cy="2643156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integrate with ERP, HR, and Payroll systems.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FFB18B8-3488-2E0C-90FE-A4D7A26A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800"/>
              <a:t>   .         </a:t>
            </a:r>
          </a:p>
        </p:txBody>
      </p:sp>
      <p:pic>
        <p:nvPicPr>
          <p:cNvPr id="21" name="Picture 20" descr="A logo for a health care company&#10;&#10;AI-generated content may be incorrect.">
            <a:extLst>
              <a:ext uri="{FF2B5EF4-FFF2-40B4-BE49-F238E27FC236}">
                <a16:creationId xmlns:a16="http://schemas.microsoft.com/office/drawing/2014/main" id="{2F6E441A-10BE-5EA5-585C-EECDEC9E4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" y="6972"/>
            <a:ext cx="1487142" cy="753799"/>
          </a:xfrm>
          <a:prstGeom prst="rect">
            <a:avLst/>
          </a:prstGeom>
        </p:spPr>
      </p:pic>
      <p:sp>
        <p:nvSpPr>
          <p:cNvPr id="3" name="Minus Sign 2">
            <a:extLst>
              <a:ext uri="{FF2B5EF4-FFF2-40B4-BE49-F238E27FC236}">
                <a16:creationId xmlns:a16="http://schemas.microsoft.com/office/drawing/2014/main" id="{F7B5FBF7-EFEE-4B5A-AFEC-3C9CB1A96F34}"/>
              </a:ext>
            </a:extLst>
          </p:cNvPr>
          <p:cNvSpPr/>
          <p:nvPr/>
        </p:nvSpPr>
        <p:spPr>
          <a:xfrm>
            <a:off x="1233871" y="-866434"/>
            <a:ext cx="9306850" cy="3094891"/>
          </a:xfrm>
          <a:prstGeom prst="mathMinus">
            <a:avLst/>
          </a:prstGeom>
          <a:solidFill>
            <a:srgbClr val="9BBB59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="1">
                <a:latin typeface="Agency FB" panose="020B0503020202020204" pitchFamily="34" charset="0"/>
              </a:rPr>
              <a:t>Our Solutions</a:t>
            </a:r>
          </a:p>
        </p:txBody>
      </p:sp>
      <p:pic>
        <p:nvPicPr>
          <p:cNvPr id="25" name="Picture 24" descr="A diagram of facial recognition&#10;&#10;AI-generated content may be incorrect.">
            <a:extLst>
              <a:ext uri="{FF2B5EF4-FFF2-40B4-BE49-F238E27FC236}">
                <a16:creationId xmlns:a16="http://schemas.microsoft.com/office/drawing/2014/main" id="{4380041D-6AC8-40BA-FF01-3FEEA5E75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464" y="1473614"/>
            <a:ext cx="5109564" cy="4092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FE67C-010F-57E0-D526-E9902BF6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8A560-96E3-A4DC-FBBE-7C070E638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AFB3-1ACD-44AC-8702-86B1729DF03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 descr="A green and white diagram&#10;&#10;AI-generated content may be incorrect.">
            <a:extLst>
              <a:ext uri="{FF2B5EF4-FFF2-40B4-BE49-F238E27FC236}">
                <a16:creationId xmlns:a16="http://schemas.microsoft.com/office/drawing/2014/main" id="{6C649D97-F758-7553-5E31-8AE958C3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" y="0"/>
            <a:ext cx="12124641" cy="6858000"/>
          </a:xfrm>
          <a:prstGeom prst="rect">
            <a:avLst/>
          </a:prstGeom>
        </p:spPr>
      </p:pic>
      <p:pic>
        <p:nvPicPr>
          <p:cNvPr id="5" name="Picture 4" descr="A logo for a health care company&#10;&#10;AI-generated content may be incorrect.">
            <a:extLst>
              <a:ext uri="{FF2B5EF4-FFF2-40B4-BE49-F238E27FC236}">
                <a16:creationId xmlns:a16="http://schemas.microsoft.com/office/drawing/2014/main" id="{5D3D1BC4-1FB1-978B-4FF1-3CDF61DB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668026" cy="753799"/>
          </a:xfrm>
          <a:prstGeom prst="rect">
            <a:avLst/>
          </a:prstGeom>
        </p:spPr>
      </p:pic>
      <p:sp>
        <p:nvSpPr>
          <p:cNvPr id="4" name="Minus Sign 3">
            <a:extLst>
              <a:ext uri="{FF2B5EF4-FFF2-40B4-BE49-F238E27FC236}">
                <a16:creationId xmlns:a16="http://schemas.microsoft.com/office/drawing/2014/main" id="{1408DC1A-ACE2-5599-2D57-9E08830C61DC}"/>
              </a:ext>
            </a:extLst>
          </p:cNvPr>
          <p:cNvSpPr/>
          <p:nvPr/>
        </p:nvSpPr>
        <p:spPr>
          <a:xfrm>
            <a:off x="1203726" y="-1017159"/>
            <a:ext cx="9306850" cy="3094891"/>
          </a:xfrm>
          <a:prstGeom prst="mathMinus">
            <a:avLst/>
          </a:prstGeom>
          <a:solidFill>
            <a:srgbClr val="9BBB59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="1">
                <a:latin typeface="Agency FB" panose="020B0503020202020204" pitchFamily="34" charset="0"/>
              </a:rPr>
              <a:t>Technical Approach</a:t>
            </a:r>
          </a:p>
        </p:txBody>
      </p:sp>
    </p:spTree>
    <p:extLst>
      <p:ext uri="{BB962C8B-B14F-4D97-AF65-F5344CB8AC3E}">
        <p14:creationId xmlns:p14="http://schemas.microsoft.com/office/powerpoint/2010/main" val="247651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89C9A3-DB20-4841-D9FD-62ED1D07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3DB41-2B25-2861-79DA-EA8973CF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AFB3-1ACD-44AC-8702-86B1729DF03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8F2B7068-C698-E2E6-7606-CC3A140A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 descr="A logo for a health care company&#10;&#10;AI-generated content may be incorrect.">
            <a:extLst>
              <a:ext uri="{FF2B5EF4-FFF2-40B4-BE49-F238E27FC236}">
                <a16:creationId xmlns:a16="http://schemas.microsoft.com/office/drawing/2014/main" id="{AAC605EE-FF39-EE40-1B46-28298A3A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96721" cy="7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590DAB-D192-C95A-AA82-000D3A598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D7EDE8-0043-A90A-E6D7-8230CB11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AFB3-1ACD-44AC-8702-86B1729DF03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2C3A22B6-BFD3-8496-2174-92B304ED5C67}"/>
              </a:ext>
            </a:extLst>
          </p:cNvPr>
          <p:cNvSpPr/>
          <p:nvPr/>
        </p:nvSpPr>
        <p:spPr>
          <a:xfrm>
            <a:off x="2394641" y="97539"/>
            <a:ext cx="6847609" cy="997836"/>
          </a:xfrm>
          <a:prstGeom prst="flowChartTermina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FUTURE SCOPE &amp; VISION</a:t>
            </a:r>
          </a:p>
        </p:txBody>
      </p:sp>
      <p:sp>
        <p:nvSpPr>
          <p:cNvPr id="5" name="Oval 4" descr="Your startup LOGO">
            <a:extLst>
              <a:ext uri="{FF2B5EF4-FFF2-40B4-BE49-F238E27FC236}">
                <a16:creationId xmlns:a16="http://schemas.microsoft.com/office/drawing/2014/main" id="{71DA431F-76C2-287D-7C3E-FF2DB517E8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215146"/>
            <a:ext cx="2067606" cy="38131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u="sng">
                <a:solidFill>
                  <a:srgbClr val="4DDE10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FACE</a:t>
            </a:r>
            <a:r>
              <a:rPr lang="en-US" b="1" i="1" u="sng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PULSE</a:t>
            </a:r>
            <a:endParaRPr lang="en-IN" b="1" i="1" u="sng">
              <a:solidFill>
                <a:schemeClr val="bg1"/>
              </a:solidFill>
              <a:highlight>
                <a:srgbClr val="000000"/>
              </a:highlight>
              <a:latin typeface="Algerian" panose="04020705040A02060702" pitchFamily="82" charset="0"/>
            </a:endParaRPr>
          </a:p>
        </p:txBody>
      </p:sp>
      <p:pic>
        <p:nvPicPr>
          <p:cNvPr id="6" name="Picture 2" descr="https://www.sih.gov.in/img1/SIH-Logo.png">
            <a:extLst>
              <a:ext uri="{FF2B5EF4-FFF2-40B4-BE49-F238E27FC236}">
                <a16:creationId xmlns:a16="http://schemas.microsoft.com/office/drawing/2014/main" id="{2483D332-91EC-9A4E-CD15-34F99DA88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105" y="1095375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oup of people working in a factory&#10;&#10;AI-generated content may be incorrect.">
            <a:extLst>
              <a:ext uri="{FF2B5EF4-FFF2-40B4-BE49-F238E27FC236}">
                <a16:creationId xmlns:a16="http://schemas.microsoft.com/office/drawing/2014/main" id="{3BB7D1EE-2915-F89B-3881-6985EF8E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Picture 2" descr="https://www.sih.gov.in/img1/SIH-Logo.png">
            <a:extLst>
              <a:ext uri="{FF2B5EF4-FFF2-40B4-BE49-F238E27FC236}">
                <a16:creationId xmlns:a16="http://schemas.microsoft.com/office/drawing/2014/main" id="{661E1395-FB6B-87A0-BE12-04E52EC8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of a face with pulse lines&#10;&#10;AI-generated content may be incorrect.">
            <a:extLst>
              <a:ext uri="{FF2B5EF4-FFF2-40B4-BE49-F238E27FC236}">
                <a16:creationId xmlns:a16="http://schemas.microsoft.com/office/drawing/2014/main" id="{394C04B4-C8C9-0EC3-C454-2CB9C1B18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92" y="347242"/>
            <a:ext cx="1600200" cy="4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9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3003F3-758E-D69A-50B9-0C0001BA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568B7-8A8C-5F6D-C7B9-A70381AB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AFB3-1ACD-44AC-8702-86B1729DF03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CBD7C-619E-2B6D-A45E-E7C4946C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go for a health care company&#10;&#10;AI-generated content may be incorrect.">
            <a:extLst>
              <a:ext uri="{FF2B5EF4-FFF2-40B4-BE49-F238E27FC236}">
                <a16:creationId xmlns:a16="http://schemas.microsoft.com/office/drawing/2014/main" id="{A5DC18FC-3C1D-2CAB-058F-BC4CD28DD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900" cy="753799"/>
          </a:xfrm>
          <a:prstGeom prst="rect">
            <a:avLst/>
          </a:prstGeom>
        </p:spPr>
      </p:pic>
      <p:sp>
        <p:nvSpPr>
          <p:cNvPr id="4" name="Minus Sign 3">
            <a:extLst>
              <a:ext uri="{FF2B5EF4-FFF2-40B4-BE49-F238E27FC236}">
                <a16:creationId xmlns:a16="http://schemas.microsoft.com/office/drawing/2014/main" id="{3C552212-FE04-15C9-EFBB-BD26D0777BF4}"/>
              </a:ext>
            </a:extLst>
          </p:cNvPr>
          <p:cNvSpPr/>
          <p:nvPr/>
        </p:nvSpPr>
        <p:spPr>
          <a:xfrm>
            <a:off x="-491734" y="-1063427"/>
            <a:ext cx="12994194" cy="3634451"/>
          </a:xfrm>
          <a:prstGeom prst="mathMinus">
            <a:avLst/>
          </a:prstGeom>
          <a:solidFill>
            <a:srgbClr val="9BBB59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4400" b="1">
                <a:latin typeface="Agency FB"/>
              </a:rPr>
              <a:t>Reference Work – AttenFace</a:t>
            </a:r>
            <a:endParaRPr lang="en-IN" sz="4400" b="1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753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4EB846-C4E9-696D-3788-297F0367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075EC-DDB5-03BC-B027-AD75D765C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AFB3-1ACD-44AC-8702-86B1729DF03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D7C80808-8A26-095E-E838-02781C427A9A}"/>
              </a:ext>
            </a:extLst>
          </p:cNvPr>
          <p:cNvSpPr/>
          <p:nvPr/>
        </p:nvSpPr>
        <p:spPr>
          <a:xfrm>
            <a:off x="-217713" y="-250372"/>
            <a:ext cx="2111828" cy="1153886"/>
          </a:xfrm>
          <a:prstGeom prst="mathMinus">
            <a:avLst/>
          </a:prstGeom>
          <a:solidFill>
            <a:srgbClr val="126D8A"/>
          </a:solidFill>
          <a:ln>
            <a:solidFill>
              <a:srgbClr val="126D8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i="1" u="sng">
                <a:solidFill>
                  <a:srgbClr val="4DDE10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FACE</a:t>
            </a:r>
            <a:r>
              <a:rPr lang="en-IN" b="1" i="1" u="sng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PULSE</a:t>
            </a:r>
          </a:p>
        </p:txBody>
      </p:sp>
      <p:pic>
        <p:nvPicPr>
          <p:cNvPr id="7" name="Picture 2" descr="https://www.sih.gov.in/img1/SIH-Logo.png">
            <a:extLst>
              <a:ext uri="{FF2B5EF4-FFF2-40B4-BE49-F238E27FC236}">
                <a16:creationId xmlns:a16="http://schemas.microsoft.com/office/drawing/2014/main" id="{7D6CC072-4DF6-55FA-5787-F622F52C4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137" y="136522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thank you card&#10;&#10;AI-generated content may be incorrect.">
            <a:extLst>
              <a:ext uri="{FF2B5EF4-FFF2-40B4-BE49-F238E27FC236}">
                <a16:creationId xmlns:a16="http://schemas.microsoft.com/office/drawing/2014/main" id="{F21D87CB-654E-C611-E924-8AE75ED5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2" descr="https://www.sih.gov.in/img1/SIH-Logo.png">
            <a:extLst>
              <a:ext uri="{FF2B5EF4-FFF2-40B4-BE49-F238E27FC236}">
                <a16:creationId xmlns:a16="http://schemas.microsoft.com/office/drawing/2014/main" id="{18F0290A-DF68-3F29-FD1B-1AD283CAC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570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logo for a health company&#10;&#10;AI-generated content may be incorrect.">
            <a:extLst>
              <a:ext uri="{FF2B5EF4-FFF2-40B4-BE49-F238E27FC236}">
                <a16:creationId xmlns:a16="http://schemas.microsoft.com/office/drawing/2014/main" id="{63E08B65-03C8-B3FD-C4E4-70F00336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724628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49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. </vt:lpstr>
      <vt:lpstr>SMART INDIA HACKATHON 2025 TITLE PAGE</vt:lpstr>
      <vt:lpstr>PowerPoint Presentation</vt:lpstr>
      <vt:lpstr>   .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revision>1</cp:revision>
  <dcterms:created xsi:type="dcterms:W3CDTF">2013-12-12T18:46:50Z</dcterms:created>
  <dcterms:modified xsi:type="dcterms:W3CDTF">2025-09-21T16:57:33Z</dcterms:modified>
  <cp:category/>
</cp:coreProperties>
</file>